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6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7" autoAdjust="0"/>
  </p:normalViewPr>
  <p:slideViewPr>
    <p:cSldViewPr>
      <p:cViewPr>
        <p:scale>
          <a:sx n="60" d="100"/>
          <a:sy n="60" d="100"/>
        </p:scale>
        <p:origin x="-10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44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60B6A-6266-4AD1-9EF5-EE41CD56C3B7}" type="datetimeFigureOut">
              <a:rPr lang="zh-TW" altLang="en-US" smtClean="0"/>
              <a:t>2013/7/22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90A41-8DC1-4E4D-99C1-104CEFCCA7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38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90A41-8DC1-4E4D-99C1-104CEFCCA7B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31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087" y="6529611"/>
            <a:ext cx="110810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 userDrawn="1"/>
        </p:nvSpPr>
        <p:spPr bwMode="auto">
          <a:xfrm>
            <a:off x="4983481" y="6578545"/>
            <a:ext cx="2892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版權所有  僅供用書教師使用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2013/7/22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2013/7/22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2013/7/22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t>2013/7/22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t>2013/7/22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t>2013/7/22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D47D426-9943-4F1A-B733-9E1C0A5772F0}" type="datetimeFigureOut">
              <a:rPr lang="zh-TW" altLang="en-US" smtClean="0"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9F077E0-7F5E-4C2C-AF41-249055B9916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087" y="6529611"/>
            <a:ext cx="110810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 userDrawn="1"/>
        </p:nvSpPr>
        <p:spPr bwMode="auto">
          <a:xfrm>
            <a:off x="4983481" y="6578545"/>
            <a:ext cx="2892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版權所有  僅供用書教師使用 </a:t>
            </a:r>
          </a:p>
        </p:txBody>
      </p:sp>
      <p:pic>
        <p:nvPicPr>
          <p:cNvPr id="17" name="Picture 3" descr="C:\Users\admin\Desktop\MC900417770.WM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" y="5235658"/>
            <a:ext cx="1010712" cy="150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004048" y="4941168"/>
            <a:ext cx="2729259" cy="641112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周幼明 著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admin\Desktop\616801\616801封面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206" y="1218115"/>
            <a:ext cx="3229957" cy="4371125"/>
          </a:xfrm>
          <a:prstGeom prst="rect">
            <a:avLst/>
          </a:prstGeom>
          <a:ln>
            <a:noFill/>
          </a:ln>
          <a:effectLst>
            <a:outerShdw blurRad="241300" dist="88900" dir="8220000" sx="103000" sy="103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788024" y="1916832"/>
            <a:ext cx="33830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Ch4</a:t>
            </a:r>
          </a:p>
          <a:p>
            <a:r>
              <a:rPr lang="en-US" altLang="zh-TW" sz="36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6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展覽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行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銷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與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績效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評估</a:t>
            </a:r>
          </a:p>
        </p:txBody>
      </p:sp>
      <p:pic>
        <p:nvPicPr>
          <p:cNvPr id="2051" name="Picture 3" descr="C:\Users\admin\Desktop\MC90041777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744" y="4221088"/>
            <a:ext cx="1010712" cy="150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259632" y="3068960"/>
            <a:ext cx="6637352" cy="1080120"/>
          </a:xfrm>
        </p:spPr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展覽會的現場乃是達成行銷目的的最佳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場所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67347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黃金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六秒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廠商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攤位的展示與形象的設計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吸引才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會駐留，進一步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展示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人員才有機會做產品的介紹完成留住目標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觀眾或是送別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非目標觀眾的任務。這就是所謂「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黃金六秒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」。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一、展中行銷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1" t="28017" r="39052" b="12500"/>
          <a:stretch/>
        </p:blipFill>
        <p:spPr bwMode="auto">
          <a:xfrm>
            <a:off x="2915816" y="1660954"/>
            <a:ext cx="5360276" cy="435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85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87624" y="1628800"/>
            <a:ext cx="6471821" cy="4094269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執行展場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行銷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體驗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行銷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留下完整記錄</a:t>
            </a:r>
          </a:p>
        </p:txBody>
      </p:sp>
      <p:sp>
        <p:nvSpPr>
          <p:cNvPr id="6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一、展中行銷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t="46767" r="52865" b="19522"/>
          <a:stretch/>
        </p:blipFill>
        <p:spPr bwMode="auto">
          <a:xfrm>
            <a:off x="3203848" y="2996952"/>
            <a:ext cx="4896544" cy="32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2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571" y="1772816"/>
            <a:ext cx="254885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二、展中報價</a:t>
            </a:r>
          </a:p>
        </p:txBody>
      </p:sp>
    </p:spTree>
    <p:extLst>
      <p:ext uri="{BB962C8B-B14F-4D97-AF65-F5344CB8AC3E}">
        <p14:creationId xmlns:p14="http://schemas.microsoft.com/office/powerpoint/2010/main" val="15818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259632" y="1628800"/>
            <a:ext cx="6399813" cy="4094269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退展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作業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攤位處理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裝潢拆除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歸還租用的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器材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向主辦單位申請領回參展的保證金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5)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展品處理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通常可能的情形有：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a)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展品贈送。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b)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展品廢棄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c)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展品復運：</a:t>
            </a: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三、展後作業</a:t>
            </a:r>
          </a:p>
        </p:txBody>
      </p:sp>
    </p:spTree>
    <p:extLst>
      <p:ext uri="{BB962C8B-B14F-4D97-AF65-F5344CB8AC3E}">
        <p14:creationId xmlns:p14="http://schemas.microsoft.com/office/powerpoint/2010/main" val="144531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55576" y="1457400"/>
            <a:ext cx="7560840" cy="5400600"/>
          </a:xfrm>
        </p:spPr>
        <p:txBody>
          <a:bodyPr>
            <a:normAutofit/>
          </a:bodyPr>
          <a:lstStyle/>
          <a:p>
            <a:pPr>
              <a:lnSpc>
                <a:spcPts val="3100"/>
              </a:lnSpc>
              <a:spcBef>
                <a:spcPts val="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展後處理</a:t>
            </a:r>
          </a:p>
          <a:p>
            <a:pPr marL="725488" indent="-725488">
              <a:lnSpc>
                <a:spcPts val="3100"/>
              </a:lnSpc>
              <a:spcBef>
                <a:spcPts val="0"/>
              </a:spcBef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近年來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全世界都在推行節能減碳運動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一場展覽活動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結束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，對於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展覽現場各方面的清潔工作也必須有所為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。有效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的做法：</a:t>
            </a:r>
          </a:p>
          <a:p>
            <a:pPr marL="993775" indent="0">
              <a:lnSpc>
                <a:spcPts val="31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參展廠商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在展示結束後，自行回收工作。</a:t>
            </a:r>
          </a:p>
          <a:p>
            <a:pPr marL="1528763" indent="-534988">
              <a:lnSpc>
                <a:spcPts val="31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展覽會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現場無論在裝潢、陳列用品等方面，盡量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進行可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回收、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可再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使用的材料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528763" indent="-534988">
              <a:lnSpc>
                <a:spcPts val="31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展覽會現場盡量使用自然光源。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528763" indent="-534988">
              <a:lnSpc>
                <a:spcPts val="31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採用省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電電燈泡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(LED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照明燈具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100"/>
              </a:lnSpc>
              <a:spcBef>
                <a:spcPts val="0"/>
              </a:spcBef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三、展後作業</a:t>
            </a:r>
          </a:p>
        </p:txBody>
      </p:sp>
    </p:spTree>
    <p:extLst>
      <p:ext uri="{BB962C8B-B14F-4D97-AF65-F5344CB8AC3E}">
        <p14:creationId xmlns:p14="http://schemas.microsoft.com/office/powerpoint/2010/main" val="33627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三、展後作業</a:t>
            </a:r>
          </a:p>
        </p:txBody>
      </p:sp>
      <p:sp>
        <p:nvSpPr>
          <p:cNvPr id="4" name="內容版面配置區 1"/>
          <p:cNvSpPr txBox="1">
            <a:spLocks/>
          </p:cNvSpPr>
          <p:nvPr/>
        </p:nvSpPr>
        <p:spPr>
          <a:xfrm>
            <a:off x="899592" y="2177480"/>
            <a:ext cx="7416824" cy="39158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3775" indent="-552450">
              <a:lnSpc>
                <a:spcPts val="3100"/>
              </a:lnSpc>
              <a:spcBef>
                <a:spcPts val="1200"/>
              </a:spcBef>
              <a:buFont typeface="+mj-lt"/>
              <a:buAutoNum type="arabicParenR" startAt="5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活動結束後，在展覽會設置幾處可以收回集中處理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的物品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，如。出席證、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DM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、廣告看板等。</a:t>
            </a:r>
          </a:p>
          <a:p>
            <a:pPr marL="993775" indent="-552450">
              <a:lnSpc>
                <a:spcPts val="3100"/>
              </a:lnSpc>
              <a:spcBef>
                <a:spcPts val="1200"/>
              </a:spcBef>
              <a:buFont typeface="+mj-lt"/>
              <a:buAutoNum type="arabicParenR" startAt="5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將尚有殘值的各項物資，轉贈當地相關機構，充分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達到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資源再利用的效果。</a:t>
            </a:r>
          </a:p>
          <a:p>
            <a:pPr>
              <a:lnSpc>
                <a:spcPts val="3100"/>
              </a:lnSpc>
              <a:spcBef>
                <a:spcPts val="12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若各個參展廠商都能配合以上制約，相對地不但能符合國際展覽協會的「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綠色會展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」的要求，地球也會更美麗！</a:t>
            </a:r>
          </a:p>
          <a:p>
            <a:pPr marL="0" indent="0">
              <a:lnSpc>
                <a:spcPts val="3100"/>
              </a:lnSpc>
              <a:spcBef>
                <a:spcPts val="0"/>
              </a:spcBef>
              <a:buFont typeface="Brush Script MT" pitchFamily="66" charset="0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90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02016" cy="478532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參加展覽的廠商都有其個別不同的目的與訴求。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但是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，大部分的廠商還是以銷售為主要的目的。所以，在展覽結束後應該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要有的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作業行動為：</a:t>
            </a:r>
          </a:p>
          <a:p>
            <a:pPr marL="0" indent="0">
              <a:lnSpc>
                <a:spcPts val="3000"/>
              </a:lnSpc>
              <a:spcBef>
                <a:spcPts val="1200"/>
              </a:spcBef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展後行銷</a:t>
            </a:r>
          </a:p>
          <a:p>
            <a:pPr marL="993775" indent="-993775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所謂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「展後行銷」就是將展場中所做的承諾，在展後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完成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履行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000"/>
              </a:lnSpc>
              <a:spcBef>
                <a:spcPts val="1200"/>
              </a:spcBef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展後訂單成交評估與分析</a:t>
            </a:r>
          </a:p>
          <a:p>
            <a:pPr marL="1071563" indent="-1071563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參展廠商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應該自訂在展覽結束後一段時間篩選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客戶資料並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進行追蹤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，計算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展後訂單成交比率，透過分析與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比較，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作為下次參展的依據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以及為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評估的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工具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四、展覽績效評估</a:t>
            </a:r>
          </a:p>
        </p:txBody>
      </p:sp>
    </p:spTree>
    <p:extLst>
      <p:ext uri="{BB962C8B-B14F-4D97-AF65-F5344CB8AC3E}">
        <p14:creationId xmlns:p14="http://schemas.microsoft.com/office/powerpoint/2010/main" val="314314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166</TotalTime>
  <Words>482</Words>
  <Application>Microsoft Office PowerPoint</Application>
  <PresentationFormat>如螢幕大小 (4:3)</PresentationFormat>
  <Paragraphs>43</Paragraphs>
  <Slides>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圖釘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20</cp:revision>
  <dcterms:created xsi:type="dcterms:W3CDTF">2013-07-09T07:02:50Z</dcterms:created>
  <dcterms:modified xsi:type="dcterms:W3CDTF">2013-07-22T03:57:07Z</dcterms:modified>
</cp:coreProperties>
</file>